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68" r:id="rId4"/>
    <p:sldId id="269" r:id="rId5"/>
    <p:sldId id="270" r:id="rId6"/>
    <p:sldId id="271" r:id="rId7"/>
    <p:sldId id="27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13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19/01/2019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138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19/01/2019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839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19/01/2019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92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19/01/2019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494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19/01/2019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926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19/01/2019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95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19/01/2019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233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19/01/2019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854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19/01/2019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384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19/01/2019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79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19/01/2019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541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500B9-72C1-4199-B2B0-5E83BC0C1478}" type="datetimeFigureOut">
              <a:rPr lang="en-GB" smtClean="0"/>
              <a:t>19/01/2019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71879" cy="685800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6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Multiples, Factors and Primes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By</a:t>
            </a:r>
          </a:p>
          <a:p>
            <a:r>
              <a:rPr lang="en-GB" dirty="0" smtClean="0"/>
              <a:t>Mr Maddison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41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>
            <a:off x="1791451" y="2737667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48070" y="346229"/>
            <a:ext cx="1073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  </a:t>
            </a:r>
            <a:r>
              <a:rPr lang="en-GB" dirty="0" smtClean="0"/>
              <a:t>Tick the numbers that are common factors of both </a:t>
            </a:r>
            <a:r>
              <a:rPr lang="en-GB" b="1" dirty="0" smtClean="0"/>
              <a:t>18 </a:t>
            </a:r>
            <a:r>
              <a:rPr lang="en-GB" b="1" dirty="0" smtClean="0"/>
              <a:t>and </a:t>
            </a:r>
            <a:r>
              <a:rPr lang="en-GB" b="1" dirty="0" smtClean="0"/>
              <a:t>24</a:t>
            </a:r>
            <a:endParaRPr lang="en-GB" b="1" dirty="0"/>
          </a:p>
        </p:txBody>
      </p:sp>
      <p:sp>
        <p:nvSpPr>
          <p:cNvPr id="5" name="Rounded Rectangle 4"/>
          <p:cNvSpPr/>
          <p:nvPr/>
        </p:nvSpPr>
        <p:spPr>
          <a:xfrm>
            <a:off x="1806605" y="1010173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1806605" y="1873705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1245741" y="1086691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</a:t>
            </a:r>
            <a:endParaRPr lang="en-GB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1245741" y="1949429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791451" y="3606725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/>
          <p:cNvSpPr/>
          <p:nvPr/>
        </p:nvSpPr>
        <p:spPr>
          <a:xfrm>
            <a:off x="1806605" y="4475783"/>
            <a:ext cx="541538" cy="76701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1235524" y="4595813"/>
            <a:ext cx="582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6</a:t>
            </a:r>
            <a:endParaRPr lang="en-GB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1245741" y="2812167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1256163" y="3671520"/>
            <a:ext cx="4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</a:t>
            </a:r>
            <a:endParaRPr lang="en-GB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821933" y="1095765"/>
            <a:ext cx="526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ym typeface="Wingdings" panose="05000000000000000000" pitchFamily="2" charset="2"/>
              </a:rPr>
              <a:t></a:t>
            </a:r>
            <a:endParaRPr lang="en-GB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1831600" y="2010896"/>
            <a:ext cx="526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ym typeface="Wingdings" panose="05000000000000000000" pitchFamily="2" charset="2"/>
              </a:rPr>
              <a:t></a:t>
            </a:r>
            <a:endParaRPr lang="en-GB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1806779" y="4595813"/>
            <a:ext cx="526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ym typeface="Wingdings" panose="05000000000000000000" pitchFamily="2" charset="2"/>
              </a:rPr>
              <a:t>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18,3,5</a:t>
            </a:r>
          </a:p>
        </p:txBody>
      </p:sp>
    </p:spTree>
    <p:extLst>
      <p:ext uri="{BB962C8B-B14F-4D97-AF65-F5344CB8AC3E}">
        <p14:creationId xmlns:p14="http://schemas.microsoft.com/office/powerpoint/2010/main" val="1275228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293" y="381740"/>
            <a:ext cx="11319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en-GB" dirty="0" smtClean="0"/>
              <a:t>Write three factors of 36 that are </a:t>
            </a:r>
            <a:r>
              <a:rPr lang="en-GB" b="1" dirty="0" smtClean="0"/>
              <a:t>not</a:t>
            </a:r>
            <a:r>
              <a:rPr lang="en-GB" dirty="0" smtClean="0"/>
              <a:t> factors of 12.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771531" y="119580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498456" y="119580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7342518" y="1391398"/>
            <a:ext cx="706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36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547118" y="1391398"/>
            <a:ext cx="761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18</a:t>
            </a:r>
            <a:endParaRPr lang="en-GB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500326" y="2743200"/>
            <a:ext cx="6933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Factors of 36 are: 1, 2, 3, 4, 6, 9, 12, 18, 36</a:t>
            </a:r>
          </a:p>
          <a:p>
            <a:r>
              <a:rPr lang="en-GB" dirty="0" smtClean="0"/>
              <a:t>Factors </a:t>
            </a:r>
            <a:r>
              <a:rPr lang="en-GB" dirty="0"/>
              <a:t>of </a:t>
            </a:r>
            <a:r>
              <a:rPr lang="en-GB" dirty="0" smtClean="0"/>
              <a:t>12 </a:t>
            </a:r>
            <a:r>
              <a:rPr lang="en-GB" dirty="0"/>
              <a:t>are: 1, </a:t>
            </a:r>
            <a:r>
              <a:rPr lang="en-GB" dirty="0" smtClean="0"/>
              <a:t>2, 3, 4, 6, 12</a:t>
            </a:r>
            <a:endParaRPr lang="en-GB" dirty="0"/>
          </a:p>
        </p:txBody>
      </p:sp>
      <p:sp>
        <p:nvSpPr>
          <p:cNvPr id="11" name="Oval 10"/>
          <p:cNvSpPr/>
          <p:nvPr/>
        </p:nvSpPr>
        <p:spPr>
          <a:xfrm>
            <a:off x="4711178" y="2743200"/>
            <a:ext cx="365463" cy="35510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5476408" y="2743200"/>
            <a:ext cx="365463" cy="35510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5876175" y="2743200"/>
            <a:ext cx="365463" cy="35510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1181125" y="119580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35430" y="1411549"/>
            <a:ext cx="761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9</a:t>
            </a:r>
            <a:endParaRPr lang="en-GB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17,3c,8</a:t>
            </a:r>
          </a:p>
        </p:txBody>
      </p:sp>
    </p:spTree>
    <p:extLst>
      <p:ext uri="{BB962C8B-B14F-4D97-AF65-F5344CB8AC3E}">
        <p14:creationId xmlns:p14="http://schemas.microsoft.com/office/powerpoint/2010/main" val="151948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build="p"/>
      <p:bldP spid="11" grpId="0" animBg="1"/>
      <p:bldP spid="12" grpId="0" animBg="1"/>
      <p:bldP spid="13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0315" y="523783"/>
            <a:ext cx="109905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en-GB" dirty="0" smtClean="0"/>
              <a:t> A </a:t>
            </a:r>
            <a:r>
              <a:rPr lang="en-GB" b="1" dirty="0" smtClean="0"/>
              <a:t>square</a:t>
            </a:r>
            <a:r>
              <a:rPr lang="en-GB" dirty="0" smtClean="0"/>
              <a:t> number and a </a:t>
            </a:r>
            <a:r>
              <a:rPr lang="en-GB" b="1" dirty="0" smtClean="0"/>
              <a:t>prime</a:t>
            </a:r>
            <a:r>
              <a:rPr lang="en-GB" dirty="0" smtClean="0"/>
              <a:t> number have a total of 11</a:t>
            </a:r>
          </a:p>
          <a:p>
            <a:pPr marL="342900" indent="-342900">
              <a:buAutoNum type="arabicPeriod" startAt="3"/>
            </a:pPr>
            <a:endParaRPr lang="en-GB" dirty="0"/>
          </a:p>
          <a:p>
            <a:r>
              <a:rPr lang="en-GB" dirty="0" smtClean="0"/>
              <a:t>What are the two numbers?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427462" y="174594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613212" y="1910756"/>
            <a:ext cx="541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</a:t>
            </a:r>
          </a:p>
        </p:txBody>
      </p:sp>
      <p:sp>
        <p:nvSpPr>
          <p:cNvPr id="7" name="Rectangle 6"/>
          <p:cNvSpPr/>
          <p:nvPr/>
        </p:nvSpPr>
        <p:spPr>
          <a:xfrm>
            <a:off x="4154750" y="174594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6495858" y="1910755"/>
            <a:ext cx="1254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= 11</a:t>
            </a:r>
            <a:endParaRPr lang="en-GB" sz="3200" dirty="0"/>
          </a:p>
        </p:txBody>
      </p:sp>
      <p:sp>
        <p:nvSpPr>
          <p:cNvPr id="9" name="Rectangle 8"/>
          <p:cNvSpPr/>
          <p:nvPr/>
        </p:nvSpPr>
        <p:spPr>
          <a:xfrm>
            <a:off x="1658837" y="2959173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square number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77496" y="2959173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prime number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7462" y="3888712"/>
            <a:ext cx="58575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Square: 1, 4, 9, 16, 25</a:t>
            </a:r>
          </a:p>
          <a:p>
            <a:endParaRPr lang="en-GB" sz="2800" dirty="0"/>
          </a:p>
          <a:p>
            <a:r>
              <a:rPr lang="en-GB" sz="2800" dirty="0" smtClean="0"/>
              <a:t>Prime: 2, 3, 5, 7, 11, 13, 17, 19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360290" y="1910755"/>
            <a:ext cx="924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727696" y="1941532"/>
            <a:ext cx="924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7</a:t>
            </a:r>
            <a:endParaRPr lang="en-GB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17,3c,18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13929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2642" y="664234"/>
            <a:ext cx="1065362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4"/>
            </a:pPr>
            <a:r>
              <a:rPr lang="en-GB" dirty="0" smtClean="0"/>
              <a:t>Write each number in its correct place on the diagram.</a:t>
            </a:r>
          </a:p>
          <a:p>
            <a:pPr marL="342900" indent="-342900">
              <a:buAutoNum type="arabicPeriod" startAt="4"/>
            </a:pPr>
            <a:endParaRPr lang="en-GB" dirty="0"/>
          </a:p>
          <a:p>
            <a:r>
              <a:rPr lang="en-GB" dirty="0" smtClean="0"/>
              <a:t>          </a:t>
            </a:r>
            <a:r>
              <a:rPr lang="en-GB" sz="3200" dirty="0" smtClean="0"/>
              <a:t>35   36   37   38   39</a:t>
            </a:r>
            <a:endParaRPr lang="en-GB" sz="3200" dirty="0"/>
          </a:p>
        </p:txBody>
      </p:sp>
      <p:sp>
        <p:nvSpPr>
          <p:cNvPr id="3" name="Rectangle 2"/>
          <p:cNvSpPr/>
          <p:nvPr/>
        </p:nvSpPr>
        <p:spPr>
          <a:xfrm>
            <a:off x="1069675" y="2441276"/>
            <a:ext cx="8971472" cy="357996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/>
          <p:cNvSpPr/>
          <p:nvPr/>
        </p:nvSpPr>
        <p:spPr>
          <a:xfrm>
            <a:off x="3183147" y="3295291"/>
            <a:ext cx="4692770" cy="203583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2710133" y="2803585"/>
            <a:ext cx="1915064" cy="301924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6686910" y="2920043"/>
            <a:ext cx="1915064" cy="301924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2700069" y="2808744"/>
            <a:ext cx="1733908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prime numbers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5007455" y="2972125"/>
            <a:ext cx="1249752" cy="64633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Even numbers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6747477" y="2735377"/>
            <a:ext cx="184030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square numbers</a:t>
            </a:r>
            <a:endParaRPr lang="en-GB" dirty="0"/>
          </a:p>
        </p:txBody>
      </p:sp>
      <p:sp>
        <p:nvSpPr>
          <p:cNvPr id="10" name="Arc 9"/>
          <p:cNvSpPr/>
          <p:nvPr/>
        </p:nvSpPr>
        <p:spPr>
          <a:xfrm>
            <a:off x="6383547" y="3467018"/>
            <a:ext cx="914400" cy="1691578"/>
          </a:xfrm>
          <a:prstGeom prst="arc">
            <a:avLst>
              <a:gd name="adj1" fmla="val 16200000"/>
              <a:gd name="adj2" fmla="val 544482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rc 10"/>
          <p:cNvSpPr/>
          <p:nvPr/>
        </p:nvSpPr>
        <p:spPr>
          <a:xfrm rot="10800000">
            <a:off x="3999782" y="3467018"/>
            <a:ext cx="881333" cy="1725802"/>
          </a:xfrm>
          <a:prstGeom prst="arc">
            <a:avLst>
              <a:gd name="adj1" fmla="val 16200000"/>
              <a:gd name="adj2" fmla="val 544482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1454989" y="3809746"/>
            <a:ext cx="577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35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5385040" y="417907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38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6759698" y="4046591"/>
            <a:ext cx="448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36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1582951" y="4605774"/>
            <a:ext cx="681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39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3242813" y="4019981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37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16,2b,5</a:t>
            </a:r>
          </a:p>
        </p:txBody>
      </p:sp>
    </p:spTree>
    <p:extLst>
      <p:ext uri="{BB962C8B-B14F-4D97-AF65-F5344CB8AC3E}">
        <p14:creationId xmlns:p14="http://schemas.microsoft.com/office/powerpoint/2010/main" val="3079892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6981" y="474453"/>
            <a:ext cx="10990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5.   </a:t>
            </a:r>
            <a:r>
              <a:rPr lang="en-GB" dirty="0" smtClean="0"/>
              <a:t>Write all the common multiples of 5 and 8 that are less than 50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13338" y="1072662"/>
            <a:ext cx="90121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5: 5, 10, 15, 20, 25, 30, 35, 40, 45</a:t>
            </a:r>
          </a:p>
          <a:p>
            <a:r>
              <a:rPr lang="en-GB" sz="2400" dirty="0" smtClean="0"/>
              <a:t>8: 8, 16, 24, 32, 40, 48</a:t>
            </a:r>
          </a:p>
          <a:p>
            <a:endParaRPr lang="en-GB" sz="2400" dirty="0"/>
          </a:p>
          <a:p>
            <a:r>
              <a:rPr lang="en-GB" sz="2400" dirty="0" smtClean="0"/>
              <a:t>Common: 40</a:t>
            </a:r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8051800" y="440016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8610840" y="4564980"/>
            <a:ext cx="1511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40</a:t>
            </a:r>
            <a:endParaRPr lang="en-GB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16,2b,14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06743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212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1059</TotalTime>
  <Words>224</Words>
  <Application>Microsoft Office PowerPoint</Application>
  <PresentationFormat>Widescreen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 BERKLEY</vt:lpstr>
      <vt:lpstr>Arial</vt:lpstr>
      <vt:lpstr>Gill Sans Nova Cond Ultra Bold</vt:lpstr>
      <vt:lpstr>Trebuchet MS</vt:lpstr>
      <vt:lpstr>Wingdings</vt:lpstr>
      <vt:lpstr>Office Theme</vt:lpstr>
      <vt:lpstr>Multiples, Factors and Primes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Maddison</dc:creator>
  <cp:lastModifiedBy>Mandy Maddison</cp:lastModifiedBy>
  <cp:revision>13</cp:revision>
  <dcterms:created xsi:type="dcterms:W3CDTF">2016-06-25T18:12:41Z</dcterms:created>
  <dcterms:modified xsi:type="dcterms:W3CDTF">2019-01-19T21:00:34Z</dcterms:modified>
</cp:coreProperties>
</file>