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91" r:id="rId10"/>
    <p:sldId id="274" r:id="rId11"/>
    <p:sldId id="275" r:id="rId12"/>
    <p:sldId id="276" r:id="rId13"/>
    <p:sldId id="277" r:id="rId14"/>
    <p:sldId id="292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3A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83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0.83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A group of friends earns £72 by washing cars.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£18 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Thomas uses these digit cards.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pPr marL="342900" indent="-342900">
              <a:buAutoNum type="arabicPeriod" startAt="3"/>
            </a:pPr>
            <a:endParaRPr lang="en-GB" dirty="0" smtClean="0"/>
          </a:p>
          <a:p>
            <a:pPr marL="342900" indent="-342900">
              <a:buAutoNum type="arabicPeriod" startAt="3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multiplies them together.</a:t>
            </a:r>
          </a:p>
          <a:p>
            <a:endParaRPr lang="en-GB" dirty="0"/>
          </a:p>
          <a:p>
            <a:r>
              <a:rPr lang="en-GB" dirty="0" smtClean="0"/>
              <a:t>His </a:t>
            </a:r>
            <a:r>
              <a:rPr lang="en-GB" dirty="0" smtClean="0"/>
              <a:t>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Thomas’s 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7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graph shows the temperature in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r>
              <a:rPr lang="en-GB" dirty="0" smtClean="0"/>
              <a:t> from 2 am to 3 pm on a cold day.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16240" y="4298212"/>
            <a:ext cx="83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warmer was it at 2 pm than 2 am?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16240" y="5228947"/>
            <a:ext cx="683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6 pm the temperature was 5 degrees lower than at 3 pm.</a:t>
            </a:r>
          </a:p>
          <a:p>
            <a:endParaRPr lang="en-GB" dirty="0" smtClean="0"/>
          </a:p>
          <a:p>
            <a:r>
              <a:rPr lang="en-GB" dirty="0" smtClean="0"/>
              <a:t>What was the temperature at 6 pm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235519" y="55807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765437" y="5847079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91" y="916983"/>
            <a:ext cx="6870787" cy="338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The children at Northern School are collecting money for charity.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Their target is to collect £500</a:t>
            </a:r>
          </a:p>
          <a:p>
            <a:endParaRPr lang="en-GB" dirty="0"/>
          </a:p>
          <a:p>
            <a:r>
              <a:rPr lang="en-GB" dirty="0" smtClean="0"/>
              <a:t>     So far they have collected £238.12</a:t>
            </a:r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en-GB" dirty="0" smtClean="0"/>
              <a:t>William wants to travel to Paris by train.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He needs to arrive in Paris by </a:t>
            </a:r>
            <a:r>
              <a:rPr lang="en-GB" b="1" dirty="0" smtClean="0"/>
              <a:t>4 pm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Circle the latest time that William can leave London.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433" y="608681"/>
            <a:ext cx="4066012" cy="334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GB" dirty="0" smtClean="0"/>
              <a:t>Here is a triangle drawn on a coordinate grid.</a:t>
            </a:r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The triangle is translated </a:t>
            </a:r>
            <a:r>
              <a:rPr lang="en-GB" b="1" dirty="0" smtClean="0"/>
              <a:t>1 right </a:t>
            </a:r>
            <a:r>
              <a:rPr lang="en-GB" dirty="0" smtClean="0"/>
              <a:t>and </a:t>
            </a:r>
            <a:r>
              <a:rPr lang="en-GB" b="1" dirty="0" smtClean="0"/>
              <a:t>4 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Draw the triangle in its new position.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1697" y="3409856"/>
            <a:ext cx="7577" cy="1321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43023" y="3424744"/>
            <a:ext cx="1380045" cy="1311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29274" y="4716261"/>
            <a:ext cx="1393794" cy="196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Write two factors of 18 that are </a:t>
            </a:r>
            <a:r>
              <a:rPr lang="en-GB" b="1" dirty="0" smtClean="0"/>
              <a:t>not</a:t>
            </a:r>
            <a:r>
              <a:rPr lang="en-GB" dirty="0" smtClean="0"/>
              <a:t> factors of 12.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04460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813494" y="1374641"/>
            <a:ext cx="532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47118" y="1391398"/>
            <a:ext cx="63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76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193" y="346229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Here is the morning timetable for Chen’s class this week.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10713" y="3036163"/>
            <a:ext cx="922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number of hours of </a:t>
            </a:r>
            <a:r>
              <a:rPr lang="en-GB" b="1" dirty="0" smtClean="0"/>
              <a:t>Science</a:t>
            </a:r>
            <a:r>
              <a:rPr lang="en-GB" dirty="0" smtClean="0"/>
              <a:t> on this timetable?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031333" y="365492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365941" y="3927456"/>
            <a:ext cx="11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 </a:t>
            </a: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29421"/>
              </p:ext>
            </p:extLst>
          </p:nvPr>
        </p:nvGraphicFramePr>
        <p:xfrm>
          <a:off x="1107766" y="892262"/>
          <a:ext cx="9072400" cy="162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Worksheet" r:id="rId4" imgW="8258325" imgH="1476543" progId="Excel.Sheet.12">
                  <p:embed/>
                </p:oleObj>
              </mc:Choice>
              <mc:Fallback>
                <p:oleObj name="Worksheet" r:id="rId4" imgW="8258325" imgH="14765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7766" y="892262"/>
                        <a:ext cx="9072400" cy="162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0"/>
            </a:pPr>
            <a:r>
              <a:rPr lang="en-GB" dirty="0" smtClean="0"/>
              <a:t>A bottle contains 568 millilitres of milk.</a:t>
            </a:r>
          </a:p>
          <a:p>
            <a:pPr marL="342900" indent="-342900">
              <a:buAutoNum type="arabicPeriod" startAt="10"/>
            </a:pPr>
            <a:endParaRPr lang="en-GB" b="1" dirty="0"/>
          </a:p>
          <a:p>
            <a:r>
              <a:rPr lang="en-GB" dirty="0" smtClean="0"/>
              <a:t>Jack pours out </a:t>
            </a:r>
            <a:r>
              <a:rPr lang="en-GB" b="1" dirty="0" smtClean="0"/>
              <a:t>quarter of a litre.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/>
              <a:t>How much milk is left?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3084" y="469628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868" y="488272"/>
            <a:ext cx="1001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1"/>
            </a:pPr>
            <a:r>
              <a:rPr lang="en-GB" dirty="0" smtClean="0"/>
              <a:t>A bicycle wheel has a diameter of 48 cm.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What is the radius of the bicycle wheel?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1207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Georgina buys 9 bags of white balloons.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     Ryan buys 3 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Georgina says,</a:t>
            </a:r>
          </a:p>
          <a:p>
            <a:endParaRPr lang="en-GB" dirty="0"/>
          </a:p>
          <a:p>
            <a:r>
              <a:rPr lang="en-GB" b="1" dirty="0" smtClean="0"/>
              <a:t>‘I have six times as many balloons as Ryan.’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Georgina 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18 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36 white balloons in a pack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Circle the </a:t>
            </a:r>
            <a:r>
              <a:rPr lang="en-GB" b="1" dirty="0" smtClean="0"/>
              <a:t>octagon</a:t>
            </a:r>
            <a:r>
              <a:rPr lang="en-GB" dirty="0" smtClean="0"/>
              <a:t> with exactly </a:t>
            </a:r>
            <a:r>
              <a:rPr lang="en-GB" b="1" dirty="0" smtClean="0"/>
              <a:t>more than five obtuse angles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654946" y="1066516"/>
            <a:ext cx="903302" cy="121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41973" y="1085608"/>
            <a:ext cx="778275" cy="701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668818" y="1093988"/>
            <a:ext cx="249313" cy="7831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15448" y="1786631"/>
            <a:ext cx="304800" cy="7686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00436" y="2541945"/>
            <a:ext cx="1015012" cy="6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98741" y="2555289"/>
            <a:ext cx="991341" cy="470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98741" y="864575"/>
            <a:ext cx="495670" cy="586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90082" y="1409187"/>
            <a:ext cx="0" cy="11391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98741" y="1436119"/>
            <a:ext cx="0" cy="1166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94411" y="882089"/>
            <a:ext cx="495671" cy="5540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83680" y="4660777"/>
            <a:ext cx="868903" cy="4011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83680" y="3247207"/>
            <a:ext cx="416881" cy="1413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941099" y="3247207"/>
            <a:ext cx="210474" cy="1422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41359" y="3259471"/>
            <a:ext cx="522488" cy="6674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889836" y="3260053"/>
            <a:ext cx="551523" cy="666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098741" y="3274950"/>
            <a:ext cx="0" cy="13769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31619" y="3259471"/>
            <a:ext cx="8878" cy="139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98741" y="4646450"/>
            <a:ext cx="617621" cy="293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174450" y="2855209"/>
            <a:ext cx="454210" cy="3999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095782" y="2908136"/>
            <a:ext cx="498628" cy="3826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246181" y="4646449"/>
            <a:ext cx="389877" cy="2932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9942" y="4741585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3279234" y="5382827"/>
            <a:ext cx="23584" cy="691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91026" y="6068057"/>
            <a:ext cx="675165" cy="474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961545" y="4741015"/>
            <a:ext cx="656899" cy="39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618444" y="5138390"/>
            <a:ext cx="33778" cy="763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3977983" y="5902171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095781" y="2329621"/>
            <a:ext cx="257453" cy="24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842246" y="2281718"/>
            <a:ext cx="250794" cy="28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2331150" y="4673305"/>
            <a:ext cx="836698" cy="3922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594410" y="2873807"/>
            <a:ext cx="577081" cy="549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716362" y="4939702"/>
            <a:ext cx="539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2024108" y="1889948"/>
            <a:ext cx="563819" cy="665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912586" y="1860700"/>
            <a:ext cx="706901" cy="29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04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5 pineapples cost the same as 2 mangoes.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One mango costs £1.25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pineapple 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5"/>
            </a:pPr>
            <a:r>
              <a:rPr lang="en-GB" dirty="0" smtClean="0"/>
              <a:t>Look at the letters below.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Circle any letter below which has no vertical or horizontal lines.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6757" y="1828800"/>
            <a:ext cx="785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A    C    E    L    Z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6"/>
            </a:pPr>
            <a:r>
              <a:rPr lang="en-GB" dirty="0" smtClean="0"/>
              <a:t>There are 3,600 leaflets in a box.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Ellie and Esme take 950 leaflets each.</a:t>
            </a:r>
          </a:p>
          <a:p>
            <a:endParaRPr lang="en-GB" dirty="0"/>
          </a:p>
          <a:p>
            <a:r>
              <a:rPr lang="en-GB" dirty="0" smtClean="0"/>
              <a:t>Thomas and Ryan 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Ryan 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In each box, circle the number that is</a:t>
            </a:r>
            <a:r>
              <a:rPr lang="en-GB" b="1" dirty="0" smtClean="0"/>
              <a:t> greater</a:t>
            </a:r>
            <a:r>
              <a:rPr lang="en-GB" dirty="0" smtClean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1603" y="943706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11603" y="2367261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811603" y="3743955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11603" y="5120650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5848" y="1155214"/>
            <a:ext cx="104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½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405847" y="2548951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4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405846" y="3790816"/>
            <a:ext cx="1526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100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539011" y="5260804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5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550023" y="1155886"/>
            <a:ext cx="1365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1.07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550023" y="2588757"/>
            <a:ext cx="12070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1.76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624003" y="3937365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1.2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24003" y="5260804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1.5 </a:t>
            </a:r>
            <a:endParaRPr lang="en-GB" sz="4000" dirty="0"/>
          </a:p>
          <a:p>
            <a:endParaRPr lang="en-GB" sz="4000" dirty="0" smtClean="0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21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21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Thomas thinks of a </a:t>
            </a:r>
            <a:r>
              <a:rPr lang="en-GB" b="1" dirty="0" smtClean="0"/>
              <a:t>whole</a:t>
            </a:r>
            <a:r>
              <a:rPr lang="en-GB" dirty="0" smtClean="0"/>
              <a:t> number.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He multiplies it by 6</a:t>
            </a:r>
          </a:p>
          <a:p>
            <a:endParaRPr lang="en-GB" dirty="0"/>
          </a:p>
          <a:p>
            <a:r>
              <a:rPr lang="en-GB" dirty="0" smtClean="0"/>
              <a:t>He rounds his answer to the nearest 10</a:t>
            </a:r>
          </a:p>
          <a:p>
            <a:endParaRPr lang="en-GB" dirty="0"/>
          </a:p>
          <a:p>
            <a:r>
              <a:rPr lang="en-GB" dirty="0" smtClean="0"/>
              <a:t>The result is 80</a:t>
            </a:r>
          </a:p>
          <a:p>
            <a:endParaRPr lang="en-GB" dirty="0"/>
          </a:p>
          <a:p>
            <a:r>
              <a:rPr lang="en-GB" dirty="0" smtClean="0"/>
              <a:t>Write </a:t>
            </a:r>
            <a:r>
              <a:rPr lang="en-GB" b="1" dirty="0" smtClean="0"/>
              <a:t>all</a:t>
            </a:r>
            <a:r>
              <a:rPr lang="en-GB" dirty="0" smtClean="0"/>
              <a:t> the numbers that Thomas could have started with.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296792" y="4528220"/>
            <a:ext cx="653636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5524" y="382348"/>
            <a:ext cx="94103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5825" y="479094"/>
            <a:ext cx="7652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 square tile measures 30cm by 30cm.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A rectangular tile is 4cm </a:t>
            </a:r>
            <a:r>
              <a:rPr lang="en-GB" b="1" dirty="0" smtClean="0"/>
              <a:t>longer</a:t>
            </a:r>
            <a:r>
              <a:rPr lang="en-GB" dirty="0" smtClean="0"/>
              <a:t> and 3cm </a:t>
            </a:r>
            <a:r>
              <a:rPr lang="en-GB" b="1" dirty="0" smtClean="0"/>
              <a:t>narrower</a:t>
            </a:r>
            <a:r>
              <a:rPr lang="en-GB" dirty="0" smtClean="0"/>
              <a:t> than the square tile.</a:t>
            </a:r>
          </a:p>
          <a:p>
            <a:endParaRPr lang="en-GB" dirty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</a:t>
            </a:r>
            <a:r>
              <a:rPr lang="en-GB" b="1" dirty="0" smtClean="0"/>
              <a:t>in area </a:t>
            </a:r>
            <a:r>
              <a:rPr lang="en-GB" dirty="0" smtClean="0"/>
              <a:t>between the two tiles?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7467" y="1338449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</a:t>
            </a:r>
            <a:r>
              <a:rPr lang="en-GB" sz="1200" dirty="0" smtClean="0"/>
              <a:t>0cm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56559" y="701048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9037467" y="464006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8831" y="491259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The numbers in this sequence increase by the same amount each time.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58282" y="1216241"/>
            <a:ext cx="636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flipV="1">
            <a:off x="1463335" y="1942444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flipV="1">
            <a:off x="6826934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flipV="1">
            <a:off x="5489359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flipV="1">
            <a:off x="4128856" y="1942441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flipV="1">
            <a:off x="2808674" y="1942440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89032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/>
              <a:t>1</a:t>
            </a:r>
            <a:r>
              <a:rPr lang="en-GB" sz="3600" dirty="0"/>
              <a:t> </a:t>
            </a:r>
            <a:r>
              <a:rPr lang="en-GB" sz="3600" baseline="30000" dirty="0" smtClean="0"/>
              <a:t>3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8</a:t>
            </a:r>
            <a:endParaRPr lang="en-GB" sz="36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3098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3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4</a:t>
            </a:r>
            <a:endParaRPr lang="en-GB" sz="36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48864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endParaRPr lang="en-GB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In this diagram, the shaded rectangles are all of equal width (w).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13590" y="4590699"/>
            <a:ext cx="55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width (w) of one shaded rectangle.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630429" y="463475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547317" y="2994047"/>
            <a:ext cx="0" cy="1468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01883" y="1262901"/>
            <a:ext cx="11023" cy="17235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652893" y="299662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09203" y="2982897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618519" y="1225118"/>
            <a:ext cx="38115" cy="32429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09204" y="1225118"/>
            <a:ext cx="6109315" cy="266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1509203" y="1238023"/>
            <a:ext cx="38114" cy="17311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47317" y="4468072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20261" y="2977739"/>
            <a:ext cx="3733" cy="14766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120289" y="299404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60011" y="2995212"/>
            <a:ext cx="958507" cy="1459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540199" y="1264065"/>
            <a:ext cx="958507" cy="1705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872830" y="1728276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53256" y="3346707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539997" y="2121969"/>
            <a:ext cx="5064322" cy="1336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20261" y="3817522"/>
            <a:ext cx="1508752" cy="21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1"/>
            <a:endCxn id="29" idx="3"/>
          </p:cNvCxnSpPr>
          <p:nvPr/>
        </p:nvCxnSpPr>
        <p:spPr>
          <a:xfrm>
            <a:off x="6660011" y="3724778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134526" y="2984001"/>
            <a:ext cx="965039" cy="1459131"/>
            <a:chOff x="4134526" y="2984001"/>
            <a:chExt cx="965039" cy="1459131"/>
          </a:xfrm>
        </p:grpSpPr>
        <p:sp>
          <p:nvSpPr>
            <p:cNvPr id="30" name="Rectangle 29"/>
            <p:cNvSpPr/>
            <p:nvPr/>
          </p:nvSpPr>
          <p:spPr>
            <a:xfrm>
              <a:off x="4134526" y="2984001"/>
              <a:ext cx="958507" cy="1459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67120" y="3356153"/>
              <a:ext cx="417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w</a:t>
              </a:r>
              <a:endParaRPr lang="en-GB" i="1" dirty="0"/>
            </a:p>
          </p:txBody>
        </p:sp>
        <p:cxnSp>
          <p:nvCxnSpPr>
            <p:cNvPr id="47" name="Straight Arrow Connector 46"/>
            <p:cNvCxnSpPr>
              <a:stCxn id="30" idx="1"/>
            </p:cNvCxnSpPr>
            <p:nvPr/>
          </p:nvCxnSpPr>
          <p:spPr>
            <a:xfrm flipV="1">
              <a:off x="4134526" y="3699285"/>
              <a:ext cx="965039" cy="142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stCxn id="31" idx="1"/>
            <a:endCxn id="31" idx="3"/>
          </p:cNvCxnSpPr>
          <p:nvPr/>
        </p:nvCxnSpPr>
        <p:spPr>
          <a:xfrm>
            <a:off x="1540199" y="2116617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467120" y="1755355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36 cm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5556039" y="3403206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 cm</a:t>
            </a:r>
            <a:endParaRPr lang="en-GB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47316" y="3424696"/>
            <a:ext cx="2566316" cy="416551"/>
            <a:chOff x="1547316" y="3424696"/>
            <a:chExt cx="2566316" cy="416551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47316" y="3817522"/>
              <a:ext cx="2566316" cy="2372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66576" y="3424696"/>
              <a:ext cx="1038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17 cm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4.81481E-6 L -0.2123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13229 0.00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3.7037E-7 L 0.08164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Here is a pattern of number pairs.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Complete the rule for the number pattern.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37587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592471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19416" y="4580878"/>
            <a:ext cx="337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b</a:t>
            </a:r>
            <a:r>
              <a:rPr lang="en-GB" sz="2400" dirty="0" smtClean="0"/>
              <a:t> =                   x  </a:t>
            </a:r>
            <a:r>
              <a:rPr lang="en-GB" sz="2400" i="1" dirty="0" smtClean="0"/>
              <a:t>a</a:t>
            </a:r>
            <a:r>
              <a:rPr lang="en-GB" sz="2400" dirty="0" smtClean="0"/>
              <a:t>  - 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362" y="1248379"/>
            <a:ext cx="2123939" cy="215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24.  Cube A and cuboid B have the same volume.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missing length on cuboid B.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0004673" y="4652506"/>
            <a:ext cx="182926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21553" y="727969"/>
            <a:ext cx="18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 to scale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1899821" y="2077375"/>
            <a:ext cx="949911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10832" y="2503503"/>
            <a:ext cx="2191304" cy="4882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/>
        </p:nvSpPr>
        <p:spPr>
          <a:xfrm rot="5400000" flipV="1">
            <a:off x="2396971" y="2104010"/>
            <a:ext cx="1340529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/>
          <p:cNvSpPr/>
          <p:nvPr/>
        </p:nvSpPr>
        <p:spPr>
          <a:xfrm flipH="1" flipV="1">
            <a:off x="1899820" y="1642369"/>
            <a:ext cx="1384917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/>
        </p:nvSpPr>
        <p:spPr>
          <a:xfrm rot="5400000" flipV="1">
            <a:off x="6853560" y="2308195"/>
            <a:ext cx="932156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1"/>
          <p:cNvSpPr/>
          <p:nvPr/>
        </p:nvSpPr>
        <p:spPr>
          <a:xfrm flipH="1" flipV="1">
            <a:off x="4910831" y="2059619"/>
            <a:ext cx="2626308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841507" y="25354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19419" y="234103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24109" y="3082316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163627" y="2558533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429959" y="1983089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cm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0831" y="3266982"/>
            <a:ext cx="21913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0284" y="3290941"/>
            <a:ext cx="452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99820" y="3151573"/>
            <a:ext cx="949912" cy="14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829453" y="2016570"/>
            <a:ext cx="435005" cy="4318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92463" y="2515641"/>
            <a:ext cx="5919" cy="4761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1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10131</TotalTime>
  <Words>750</Words>
  <Application>Microsoft Office PowerPoint</Application>
  <PresentationFormat>Widescreen</PresentationFormat>
  <Paragraphs>190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Worksheet</vt:lpstr>
      <vt:lpstr>KS2 Paper 3A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96</cp:revision>
  <dcterms:created xsi:type="dcterms:W3CDTF">2016-06-25T18:12:41Z</dcterms:created>
  <dcterms:modified xsi:type="dcterms:W3CDTF">2018-04-06T14:40:45Z</dcterms:modified>
</cp:coreProperties>
</file>